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6CFDC-12CF-45C6-B8DA-0C864D237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3A283-30C7-49A4-87B2-4DC419735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63E4D-E7A3-4A02-94C2-CF0D42F6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2972-6B02-40BE-A2C1-622BC843ED9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D29B1-DC71-42C2-83D6-BEF0CE75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AC9E7-89D2-4312-BDD4-5DB61E60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D250-A90B-4C9D-9A25-EBC36BFB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47D87-5643-40D8-9172-3D194051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86152-3F7F-450A-AA9D-1C06F88A9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7A44D-1DEF-4A78-883B-1E3891F0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2972-6B02-40BE-A2C1-622BC843ED9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BCC19-74D6-4451-96C2-60EC931A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82F3-648C-4AA0-B79F-914DB40C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D250-A90B-4C9D-9A25-EBC36BFB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6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C08B8-802F-4D21-83F3-F982F9DA7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054B5-08C3-4DCF-8B24-80666E8F8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8AA2F-8744-4434-B39C-5E54BC5C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2972-6B02-40BE-A2C1-622BC843ED9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A8165-7FA9-47F2-B28E-32322C5AB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979B1-EDC4-46AF-BDA9-00434B1E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D250-A90B-4C9D-9A25-EBC36BFB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5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9DAC9-F8DC-40E8-AC8C-2C68A07A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D73A-2B0C-4BBB-AFF9-84E9BA042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F77CE-5543-4370-8A7B-C2F9A313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2972-6B02-40BE-A2C1-622BC843ED9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06C6F-6C4F-408B-9C52-DFFDDA99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86E74-19A0-467A-860F-51EE7583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D250-A90B-4C9D-9A25-EBC36BFB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8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53D3-80AA-44A2-A1CE-ECD683BA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7D2E5-651F-4881-8C67-4DADD5479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8AD92-F725-4C60-AE81-D47C4E6C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2972-6B02-40BE-A2C1-622BC843ED9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4E297-32DE-406A-BCF7-E37EB5CF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3359E-F9A3-4C65-8F07-40CC7E8E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D250-A90B-4C9D-9A25-EBC36BFB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5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A0F9-F5EA-4610-8BD8-A74FC8A6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96309-0FA1-49D9-97A5-D0F93FEA4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59B6E-221F-433A-A277-647C18EB0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23C05-E855-4319-BB69-AAC4D811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2972-6B02-40BE-A2C1-622BC843ED9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7EBBF-4523-44A4-817D-BDE7FCF02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A815C-6839-4CCD-A77C-1B866734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D250-A90B-4C9D-9A25-EBC36BFB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6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64FAF-8FEE-4ED3-8A62-73DE2D6F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634BF-C926-4167-95A0-B571D6F35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4C83C-B055-48D0-81FE-100B12331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5F294-FCD8-4F65-B542-C7ACFF335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16DB75-2AFD-49D7-9CF2-8F1405C83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12C36B-705F-4B2F-BADD-7CA5F14F8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2972-6B02-40BE-A2C1-622BC843ED9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32604-A303-4A6A-9C2B-FC9F1B6E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F3C862-3710-4B82-A482-9ED4D1FB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D250-A90B-4C9D-9A25-EBC36BFB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2758-E82E-4E03-97A5-41BB7FA1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4488D-B4CC-4A46-B6D4-BC6D97B4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2972-6B02-40BE-A2C1-622BC843ED9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5F1BF-4A39-499D-B82B-88D542D56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5F5C3-E9B3-4228-8BC8-B8E6BFEE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D250-A90B-4C9D-9A25-EBC36BFB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E4F7F-C4F9-4059-B5B9-80844EFD6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2972-6B02-40BE-A2C1-622BC843ED9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8B5B9B-CD2F-443F-8ACD-A02EDF1D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7E99F-51C4-482E-94D0-C05C68B8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D250-A90B-4C9D-9A25-EBC36BFB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5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8C11-CC65-4E7A-95C9-BC67D2F0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30CAD-0A21-48FB-921C-10555983B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73C75-6C3A-45DC-A663-79276EA05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95CAE-69CC-4D28-8863-62FFF78F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2972-6B02-40BE-A2C1-622BC843ED9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11FBD-1F3F-4354-B25A-D0E4284A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F45B0-878B-44A6-BA9B-8F324F7A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D250-A90B-4C9D-9A25-EBC36BFB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4357-6370-44B1-B4A0-667D7BA80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340DDB-FD1B-41FB-BFD7-BBC1E68A1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A9C68-F7D4-449B-8082-1FB5B0A71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B0759-FD87-44E0-8E04-D4FCDB77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2972-6B02-40BE-A2C1-622BC843ED9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2CA9F-B22C-4FCD-8ABC-A37B9F2A8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7BBEF-E020-4028-AB15-D5E92A0F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0D250-A90B-4C9D-9A25-EBC36BFB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7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C1A5F-EA17-42B0-8A32-FEFE4068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B1E7A-F8A9-48DC-8F38-627FA731E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84CF4-EF7F-4FB9-AFF4-F4525439B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2972-6B02-40BE-A2C1-622BC843ED9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879E8-7E07-4B80-8EC1-5F349EA96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72AFD-1E84-4EE2-91FD-83A04661E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0D250-A90B-4C9D-9A25-EBC36BFB3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5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F8188-5C4E-42D9-903D-702C1BF84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942E5-F3FD-42C8-951E-9C6CAF16C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B970B-5D34-4A62-96F6-5579366DF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016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6095C-5FD6-44CC-8E43-7DC45189A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06" y="0"/>
            <a:ext cx="3670427" cy="4480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2DF349-99CA-4D89-A9D5-2F2C81D1E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034" y="-10202"/>
            <a:ext cx="4419966" cy="4480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F81F80-7DFF-4E29-857B-42B6C45DB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57" y="37106"/>
            <a:ext cx="2293620" cy="18728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0C9CEB-DF3A-43C1-AD60-BBD86D33E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46" y="4470359"/>
            <a:ext cx="4419966" cy="23978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EAD42E-E4DA-41F0-BC70-E12F4F6DFA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12" y="4460156"/>
            <a:ext cx="3661265" cy="23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89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J316</dc:creator>
  <cp:lastModifiedBy>J316</cp:lastModifiedBy>
  <cp:revision>2</cp:revision>
  <dcterms:created xsi:type="dcterms:W3CDTF">2019-12-10T01:34:02Z</dcterms:created>
  <dcterms:modified xsi:type="dcterms:W3CDTF">2019-12-10T03:08:26Z</dcterms:modified>
</cp:coreProperties>
</file>